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9" r:id="rId4"/>
    <p:sldId id="262" r:id="rId5"/>
    <p:sldId id="260" r:id="rId6"/>
    <p:sldId id="263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148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EEE1E-5CA5-DF4C-AA15-26EBC0E4DB38}" type="datetimeFigureOut">
              <a:rPr lang="en-US" smtClean="0"/>
              <a:t>10/6/19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2D63-816B-8E4F-AB4F-4FB0C7896C3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EEE1E-5CA5-DF4C-AA15-26EBC0E4DB38}" type="datetimeFigureOut">
              <a:rPr lang="en-US" smtClean="0"/>
              <a:t>10/6/19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2D63-816B-8E4F-AB4F-4FB0C7896C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EEE1E-5CA5-DF4C-AA15-26EBC0E4DB38}" type="datetimeFigureOut">
              <a:rPr lang="en-US" smtClean="0"/>
              <a:t>10/6/19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2D63-816B-8E4F-AB4F-4FB0C7896C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EEE1E-5CA5-DF4C-AA15-26EBC0E4DB38}" type="datetimeFigureOut">
              <a:rPr lang="en-US" smtClean="0"/>
              <a:t>10/6/19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2D63-816B-8E4F-AB4F-4FB0C7896C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EEE1E-5CA5-DF4C-AA15-26EBC0E4DB38}" type="datetimeFigureOut">
              <a:rPr lang="en-US" smtClean="0"/>
              <a:t>10/6/19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2D63-816B-8E4F-AB4F-4FB0C7896C3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EEE1E-5CA5-DF4C-AA15-26EBC0E4DB38}" type="datetimeFigureOut">
              <a:rPr lang="en-US" smtClean="0"/>
              <a:t>10/6/19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2D63-816B-8E4F-AB4F-4FB0C7896C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EEE1E-5CA5-DF4C-AA15-26EBC0E4DB38}" type="datetimeFigureOut">
              <a:rPr lang="en-US" smtClean="0"/>
              <a:t>10/6/19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2D63-816B-8E4F-AB4F-4FB0C7896C38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EEE1E-5CA5-DF4C-AA15-26EBC0E4DB38}" type="datetimeFigureOut">
              <a:rPr lang="en-US" smtClean="0"/>
              <a:t>10/6/19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2D63-816B-8E4F-AB4F-4FB0C7896C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EEE1E-5CA5-DF4C-AA15-26EBC0E4DB38}" type="datetimeFigureOut">
              <a:rPr lang="en-US" smtClean="0"/>
              <a:t>10/6/19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2D63-816B-8E4F-AB4F-4FB0C7896C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EEE1E-5CA5-DF4C-AA15-26EBC0E4DB38}" type="datetimeFigureOut">
              <a:rPr lang="en-US" smtClean="0"/>
              <a:t>10/6/19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2D63-816B-8E4F-AB4F-4FB0C7896C3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EEE1E-5CA5-DF4C-AA15-26EBC0E4DB38}" type="datetimeFigureOut">
              <a:rPr lang="en-US" smtClean="0"/>
              <a:t>10/6/19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2D63-816B-8E4F-AB4F-4FB0C7896C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9BEEE1E-5CA5-DF4C-AA15-26EBC0E4DB38}" type="datetimeFigureOut">
              <a:rPr lang="en-US" smtClean="0"/>
              <a:t>10/6/19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53322D63-816B-8E4F-AB4F-4FB0C7896C3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Machine Learning In Physics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Presenter: James Shaddix</a:t>
            </a:r>
          </a:p>
        </p:txBody>
      </p:sp>
    </p:spTree>
    <p:extLst>
      <p:ext uri="{BB962C8B-B14F-4D97-AF65-F5344CB8AC3E}">
        <p14:creationId xmlns:p14="http://schemas.microsoft.com/office/powerpoint/2010/main" val="1072000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Machine Learning?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Subfield of Artificial Intelligence</a:t>
            </a:r>
          </a:p>
          <a:p>
            <a:endParaRPr lang="en-US" dirty="0"/>
          </a:p>
          <a:p>
            <a:r>
              <a:rPr lang="en-US" dirty="0"/>
              <a:t>Focuses on statistical model development</a:t>
            </a:r>
          </a:p>
          <a:p>
            <a:endParaRPr lang="en-US" dirty="0"/>
          </a:p>
          <a:p>
            <a:r>
              <a:rPr lang="en-US" dirty="0"/>
              <a:t>You enhance you model through “training”.</a:t>
            </a:r>
          </a:p>
          <a:p>
            <a:endParaRPr lang="en-US" dirty="0"/>
          </a:p>
          <a:p>
            <a:r>
              <a:rPr lang="en-US" dirty="0"/>
              <a:t>Supervised learning makes predictions based on a data sets history of responses.</a:t>
            </a:r>
          </a:p>
          <a:p>
            <a:pPr marL="274320" lvl="1" indent="0">
              <a:buNone/>
            </a:pPr>
            <a:endParaRPr lang="en-US" dirty="0"/>
          </a:p>
          <a:p>
            <a:pPr marL="27432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235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Neural Network Structure: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524000"/>
            <a:ext cx="773853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Algorithm for producing a Statistical model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Black Box Behavior: Produces a Line of Best Fit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</p:txBody>
      </p:sp>
      <p:pic>
        <p:nvPicPr>
          <p:cNvPr id="6" name="Content Placeholder 5" descr="nn_schematic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" r="2022"/>
          <a:stretch>
            <a:fillRect/>
          </a:stretch>
        </p:blipFill>
        <p:spPr>
          <a:xfrm>
            <a:off x="626533" y="2315789"/>
            <a:ext cx="7569200" cy="4485451"/>
          </a:xfrm>
        </p:spPr>
      </p:pic>
    </p:spTree>
    <p:extLst>
      <p:ext uri="{BB962C8B-B14F-4D97-AF65-F5344CB8AC3E}">
        <p14:creationId xmlns:p14="http://schemas.microsoft.com/office/powerpoint/2010/main" val="154475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0266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Image Recognition of Hand-Written Digits</a:t>
            </a:r>
          </a:p>
        </p:txBody>
      </p:sp>
      <p:pic>
        <p:nvPicPr>
          <p:cNvPr id="4" name="Content Placeholder 3" descr="zg8kesch401z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" r="4836"/>
          <a:stretch>
            <a:fillRect/>
          </a:stretch>
        </p:blipFill>
        <p:spPr>
          <a:xfrm>
            <a:off x="0" y="1439333"/>
            <a:ext cx="9144000" cy="5418667"/>
          </a:xfrm>
        </p:spPr>
      </p:pic>
    </p:spTree>
    <p:extLst>
      <p:ext uri="{BB962C8B-B14F-4D97-AF65-F5344CB8AC3E}">
        <p14:creationId xmlns:p14="http://schemas.microsoft.com/office/powerpoint/2010/main" val="2079692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MicroBooNE</a:t>
            </a:r>
            <a:r>
              <a:rPr lang="en-US" dirty="0"/>
              <a:t> Experiment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Liquid Argon time projection chambers to study Neutrino Interactions. </a:t>
            </a:r>
          </a:p>
          <a:p>
            <a:endParaRPr lang="en-US" dirty="0"/>
          </a:p>
          <a:p>
            <a:r>
              <a:rPr lang="en-US" dirty="0"/>
              <a:t>Used convolutional neural networks to classify particles in images. </a:t>
            </a:r>
          </a:p>
        </p:txBody>
      </p:sp>
    </p:spTree>
    <p:extLst>
      <p:ext uri="{BB962C8B-B14F-4D97-AF65-F5344CB8AC3E}">
        <p14:creationId xmlns:p14="http://schemas.microsoft.com/office/powerpoint/2010/main" val="1703734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And Proton Signature</a:t>
            </a:r>
          </a:p>
        </p:txBody>
      </p:sp>
      <p:pic>
        <p:nvPicPr>
          <p:cNvPr id="4" name="Content Placeholder 3" descr="Screen Shot 2018-03-21 at 3.02.24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2" r="55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58897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Refferences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 </a:t>
            </a:r>
            <a:r>
              <a:rPr lang="en-US" dirty="0" err="1"/>
              <a:t>Acciarri</a:t>
            </a:r>
            <a:r>
              <a:rPr lang="en-US" dirty="0"/>
              <a:t> et al 2017 JINST 12 PO3011</a:t>
            </a:r>
          </a:p>
        </p:txBody>
      </p:sp>
    </p:spTree>
    <p:extLst>
      <p:ext uri="{BB962C8B-B14F-4D97-AF65-F5344CB8AC3E}">
        <p14:creationId xmlns:p14="http://schemas.microsoft.com/office/powerpoint/2010/main" val="35720598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1326</TotalTime>
  <Words>104</Words>
  <Application>Microsoft Macintosh PowerPoint</Application>
  <PresentationFormat>On-screen Show (4:3)</PresentationFormat>
  <Paragraphs>21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Arial</vt:lpstr>
      <vt:lpstr>Clarity</vt:lpstr>
      <vt:lpstr>Machine Learning In Physics</vt:lpstr>
      <vt:lpstr>What Is Machine Learning?</vt:lpstr>
      <vt:lpstr>Neural Network Structure:</vt:lpstr>
      <vt:lpstr>Image Recognition of Hand-Written Digits</vt:lpstr>
      <vt:lpstr>MicroBooNE Experiment</vt:lpstr>
      <vt:lpstr>Electron And Proton Signature</vt:lpstr>
      <vt:lpstr>Refferences</vt:lpstr>
    </vt:vector>
  </TitlesOfParts>
  <Company>colostate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In Physics</dc:title>
  <dc:creator>James Shaddix</dc:creator>
  <cp:lastModifiedBy>Shaddix,Jimmy (EID)</cp:lastModifiedBy>
  <cp:revision>22</cp:revision>
  <dcterms:created xsi:type="dcterms:W3CDTF">2018-02-21T05:46:02Z</dcterms:created>
  <dcterms:modified xsi:type="dcterms:W3CDTF">2019-10-07T03:02:20Z</dcterms:modified>
</cp:coreProperties>
</file>